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E000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21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1926" y="-84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C6D23-CFF2-455D-92A6-E3582FDB88AA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B26D47-E0BE-4EA4-99F5-9BE8EB36081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19D67F-1F7E-4C26-AAA7-8232FACF7496}" type="datetimeFigureOut">
              <a:rPr lang="en-US" smtClean="0"/>
              <a:pPr/>
              <a:t>5/7/2010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C39474-850F-47EE-BB8C-5C7AA40C016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C39474-850F-47EE-BB8C-5C7AA40C0166}" type="slidenum">
              <a:rPr lang="en-US" smtClean="0"/>
              <a:pPr/>
              <a:t>0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E1606-8A0B-4846-984C-20A54F5ECEC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d1b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685800"/>
            <a:ext cx="8229600" cy="1676400"/>
          </a:xfrm>
        </p:spPr>
        <p:txBody>
          <a:bodyPr vert="horz" anchor="t">
            <a:noAutofit/>
          </a:bodyPr>
          <a:lstStyle>
            <a:lvl1pPr algn="l">
              <a:defRPr sz="5500" cap="none" baseline="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733800" y="2667000"/>
            <a:ext cx="5181600" cy="1143000"/>
          </a:xfrm>
        </p:spPr>
        <p:txBody>
          <a:bodyPr/>
          <a:lstStyle>
            <a:lvl1pPr marL="0" indent="0" algn="ctr">
              <a:buNone/>
              <a:defRPr>
                <a:solidFill>
                  <a:srgbClr val="5E000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Subtitle or speaker’s name</a:t>
            </a:r>
            <a:br>
              <a:rPr lang="en-US" dirty="0" smtClean="0"/>
            </a:br>
            <a:r>
              <a:rPr lang="en-US" dirty="0" smtClean="0"/>
              <a:t>Office/Department</a:t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219200"/>
            <a:ext cx="8534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514600"/>
            <a:ext cx="8534400" cy="3962400"/>
          </a:xfrm>
        </p:spPr>
        <p:txBody>
          <a:bodyPr/>
          <a:lstStyle>
            <a:lvl5pPr>
              <a:defRPr/>
            </a:lvl5pPr>
            <a:lvl6pPr>
              <a:buFont typeface="Arial" pitchFamily="34" charset="0"/>
              <a:buChar char="•"/>
              <a:defRPr/>
            </a:lvl6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flective-Bear2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8153400" cy="1676400"/>
          </a:xfrm>
        </p:spPr>
        <p:txBody>
          <a:bodyPr anchor="t"/>
          <a:lstStyle>
            <a:lvl1pPr algn="l">
              <a:defRPr sz="4000" b="1" cap="none" baseline="0">
                <a:solidFill>
                  <a:srgbClr val="5E0009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733800" y="2667000"/>
            <a:ext cx="5105400" cy="1219200"/>
          </a:xfrm>
        </p:spPr>
        <p:txBody>
          <a:bodyPr>
            <a:normAutofit/>
          </a:bodyPr>
          <a:lstStyle>
            <a:lvl1pPr>
              <a:buNone/>
              <a:defRPr sz="2800">
                <a:solidFill>
                  <a:srgbClr val="5E0009"/>
                </a:solidFill>
              </a:defRPr>
            </a:lvl1pPr>
          </a:lstStyle>
          <a:p>
            <a:pPr lvl="0"/>
            <a:r>
              <a:rPr lang="en-US" dirty="0" smtClean="0"/>
              <a:t>Subtitle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219200"/>
            <a:ext cx="8534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2514601"/>
            <a:ext cx="4191000" cy="3962400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514601"/>
            <a:ext cx="4191000" cy="3962400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219200"/>
            <a:ext cx="8534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6046" y="2667000"/>
            <a:ext cx="4231342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6046" y="3429001"/>
            <a:ext cx="4231342" cy="3048000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67000"/>
            <a:ext cx="4191000" cy="639762"/>
          </a:xfrm>
        </p:spPr>
        <p:txBody>
          <a:bodyPr anchor="b">
            <a:noAutofit/>
          </a:bodyPr>
          <a:lstStyle>
            <a:lvl1pPr marL="0" indent="0">
              <a:buNone/>
              <a:defRPr sz="25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3429001"/>
            <a:ext cx="4191000" cy="3048000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219200"/>
            <a:ext cx="85344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1400" y="990600"/>
            <a:ext cx="5257800" cy="5472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800" y="2514600"/>
            <a:ext cx="3160713" cy="3992563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14399"/>
            <a:ext cx="5486400" cy="3813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667000"/>
            <a:ext cx="8534400" cy="3687763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838200"/>
            <a:ext cx="2057400" cy="5562600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838199"/>
            <a:ext cx="6477000" cy="5562601"/>
          </a:xfrm>
        </p:spPr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4800" y="1219200"/>
            <a:ext cx="8534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2514600"/>
            <a:ext cx="8534400" cy="3962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29" name="TextBox 28"/>
          <p:cNvSpPr txBox="1"/>
          <p:nvPr userDrawn="1"/>
        </p:nvSpPr>
        <p:spPr>
          <a:xfrm>
            <a:off x="6934200" y="6519446"/>
            <a:ext cx="1371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solidFill>
                  <a:schemeClr val="bg1"/>
                </a:solidFill>
              </a:rPr>
              <a:t>4/6/2010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0" name="TextBox 29"/>
          <p:cNvSpPr txBox="1"/>
          <p:nvPr userDrawn="1"/>
        </p:nvSpPr>
        <p:spPr>
          <a:xfrm>
            <a:off x="8534400" y="6519446"/>
            <a:ext cx="533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4BB55794-AC17-487C-AC97-07EAA78F5361}" type="slidenum">
              <a:rPr lang="en-US" sz="1600" smtClean="0">
                <a:solidFill>
                  <a:schemeClr val="bg1"/>
                </a:solidFill>
              </a:rPr>
              <a:pPr algn="ctr"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 userDrawn="1"/>
        </p:nvSpPr>
        <p:spPr>
          <a:xfrm>
            <a:off x="2209800" y="6519446"/>
            <a:ext cx="4572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 smtClean="0">
                <a:solidFill>
                  <a:schemeClr val="bg1"/>
                </a:solidFill>
              </a:rPr>
              <a:t>Office/Department</a:t>
            </a:r>
          </a:p>
        </p:txBody>
      </p:sp>
      <p:sp>
        <p:nvSpPr>
          <p:cNvPr id="9" name="TextBox 8"/>
          <p:cNvSpPr txBox="1"/>
          <p:nvPr userDrawn="1"/>
        </p:nvSpPr>
        <p:spPr>
          <a:xfrm>
            <a:off x="83058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|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0" name="TextBox 9"/>
          <p:cNvSpPr txBox="1"/>
          <p:nvPr userDrawn="1"/>
        </p:nvSpPr>
        <p:spPr>
          <a:xfrm>
            <a:off x="6781800" y="6519446"/>
            <a:ext cx="152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bg1"/>
                </a:solidFill>
              </a:rPr>
              <a:t>|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spcBef>
          <a:spcPct val="0"/>
        </a:spcBef>
        <a:buNone/>
        <a:defRPr sz="4500" kern="1200">
          <a:solidFill>
            <a:schemeClr val="bg1"/>
          </a:solidFill>
          <a:latin typeface="Arial Black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1800" kern="1200">
          <a:solidFill>
            <a:srgbClr val="5E0009"/>
          </a:solidFill>
          <a:latin typeface="Arial" pitchFamily="34" charset="0"/>
          <a:ea typeface="+mn-ea"/>
          <a:cs typeface="Arial" pitchFamily="34" charset="0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rgbClr val="5E0009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About Missouri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Main campus located in Springfield, with 20,000+ students</a:t>
            </a:r>
          </a:p>
          <a:p>
            <a:r>
              <a:rPr lang="en-US" smtClean="0"/>
              <a:t>Mission in public affairs gives students distinction</a:t>
            </a:r>
          </a:p>
          <a:p>
            <a:r>
              <a:rPr lang="en-US" smtClean="0"/>
              <a:t>Choice of 150+ undergraduate and 45+ graduate programs</a:t>
            </a:r>
          </a:p>
          <a:p>
            <a:r>
              <a:rPr lang="en-US" smtClean="0"/>
              <a:t>Costs lower than state and national averages</a:t>
            </a:r>
          </a:p>
          <a:p>
            <a:r>
              <a:rPr lang="en-US" smtClean="0"/>
              <a:t>Reputation for being warm and welcoming</a:t>
            </a:r>
          </a:p>
          <a:p>
            <a:r>
              <a:rPr lang="en-US" smtClean="0"/>
              <a:t>85,000+ alumni applying their education </a:t>
            </a:r>
            <a:br>
              <a:rPr lang="en-US" smtClean="0"/>
            </a:br>
            <a:r>
              <a:rPr lang="en-US" smtClean="0"/>
              <a:t>around the world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366092"/>
      </a:folHlink>
    </a:clrScheme>
    <a:fontScheme name="Arial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253</TotalTime>
  <Words>51</Words>
  <Application>Microsoft Office PowerPoint</Application>
  <PresentationFormat>On-screen Show (4:3)</PresentationFormat>
  <Paragraphs>9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Slide 0</vt:lpstr>
      <vt:lpstr>About Missouri State</vt:lpstr>
    </vt:vector>
  </TitlesOfParts>
  <Company>Missouri State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Web</dc:creator>
  <cp:lastModifiedBy>Sara</cp:lastModifiedBy>
  <cp:revision>38</cp:revision>
  <dcterms:created xsi:type="dcterms:W3CDTF">2010-03-30T20:06:55Z</dcterms:created>
  <dcterms:modified xsi:type="dcterms:W3CDTF">2010-05-07T14:04:18Z</dcterms:modified>
</cp:coreProperties>
</file>